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93716-8C9F-DA45-BAF5-26E3EB3D783F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C7C94-F45C-D84C-8138-845CEB3B6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93716-8C9F-DA45-BAF5-26E3EB3D783F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C7C94-F45C-D84C-8138-845CEB3B6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93716-8C9F-DA45-BAF5-26E3EB3D783F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C7C94-F45C-D84C-8138-845CEB3B6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93716-8C9F-DA45-BAF5-26E3EB3D783F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C7C94-F45C-D84C-8138-845CEB3B6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93716-8C9F-DA45-BAF5-26E3EB3D783F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C7C94-F45C-D84C-8138-845CEB3B6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93716-8C9F-DA45-BAF5-26E3EB3D783F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C7C94-F45C-D84C-8138-845CEB3B6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93716-8C9F-DA45-BAF5-26E3EB3D783F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C7C94-F45C-D84C-8138-845CEB3B6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93716-8C9F-DA45-BAF5-26E3EB3D783F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C7C94-F45C-D84C-8138-845CEB3B6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93716-8C9F-DA45-BAF5-26E3EB3D783F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C7C94-F45C-D84C-8138-845CEB3B6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93716-8C9F-DA45-BAF5-26E3EB3D783F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C7C94-F45C-D84C-8138-845CEB3B6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93716-8C9F-DA45-BAF5-26E3EB3D783F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C7C94-F45C-D84C-8138-845CEB3B6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93716-8C9F-DA45-BAF5-26E3EB3D783F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C7C94-F45C-D84C-8138-845CEB3B6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Soil Conservation and Degradation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Alex and Diamond and Liz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Degradation Prevention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Crop Rotation- farmers alternate the type of grown in a given field from one season to the next</a:t>
            </a:r>
          </a:p>
          <a:p>
            <a:r>
              <a:rPr lang="en-US" dirty="0" smtClean="0"/>
              <a:t>Contour Farming- consists of plowing furrows sideways across hillside, perpendicular to its slope, to help prevent formation of rills</a:t>
            </a:r>
          </a:p>
          <a:p>
            <a:r>
              <a:rPr lang="en-US" dirty="0" smtClean="0"/>
              <a:t>Terracing- transform slopes of series of steps like a staircase, enabling farmers to cultivate hilly land without loosing huge amounts of soil to water erosion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Degradation Prevention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Intercropping- planting different types of crops alternating sands or other spatially mixed arrangements.</a:t>
            </a:r>
          </a:p>
          <a:p>
            <a:r>
              <a:rPr lang="en-US" dirty="0" smtClean="0"/>
              <a:t>Shelterbelts- rows of trees or other tall perennial plants that are planted along the edges of the fields to slow the winds.</a:t>
            </a:r>
          </a:p>
          <a:p>
            <a:r>
              <a:rPr lang="en-US" dirty="0" smtClean="0"/>
              <a:t>Reduced tillage- practice of minimizing soil disturbance and allowing crop residue subtle on the ground instead of being thrown or incorporated into </a:t>
            </a:r>
            <a:r>
              <a:rPr lang="en-US" smtClean="0"/>
              <a:t>the soil.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no-till farming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Conserves biodiversity in soil and ecosystems</a:t>
            </a:r>
          </a:p>
          <a:p>
            <a:r>
              <a:rPr lang="en-US" dirty="0" smtClean="0"/>
              <a:t>Produces sustainable, high crop yields</a:t>
            </a:r>
          </a:p>
          <a:p>
            <a:r>
              <a:rPr lang="en-US" dirty="0" smtClean="0"/>
              <a:t>Heightens environmental awareness among farmers</a:t>
            </a:r>
          </a:p>
          <a:p>
            <a:r>
              <a:rPr lang="en-US" dirty="0" smtClean="0"/>
              <a:t>Provides shelter and winter food for animals</a:t>
            </a:r>
          </a:p>
          <a:p>
            <a:r>
              <a:rPr lang="en-US" dirty="0" smtClean="0"/>
              <a:t>Reduces irrigation demands by 10-20%</a:t>
            </a:r>
          </a:p>
          <a:p>
            <a:r>
              <a:rPr lang="en-US" dirty="0" smtClean="0"/>
              <a:t>Crop residues act as a sink for carbon</a:t>
            </a:r>
          </a:p>
          <a:p>
            <a:r>
              <a:rPr lang="en-US" dirty="0" smtClean="0"/>
              <a:t>Reduces fossil fuel use by 40-70%</a:t>
            </a:r>
          </a:p>
          <a:p>
            <a:r>
              <a:rPr lang="en-US" dirty="0" smtClean="0"/>
              <a:t>Enhances food security by increasing drought resistance</a:t>
            </a:r>
          </a:p>
          <a:p>
            <a:r>
              <a:rPr lang="en-US" dirty="0" smtClean="0"/>
              <a:t>Reduces erosion by 90%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Soil Conservation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Worked closely with farmers to develop conservation plans for individual farms. </a:t>
            </a:r>
          </a:p>
          <a:p>
            <a:pPr lvl="1"/>
            <a:r>
              <a:rPr lang="en-US" dirty="0" smtClean="0"/>
              <a:t>Asset land’s resources problems, and opportunities for conservation</a:t>
            </a:r>
          </a:p>
          <a:p>
            <a:pPr lvl="1"/>
            <a:r>
              <a:rPr lang="en-US" dirty="0" smtClean="0"/>
              <a:t>Use science to prepare plans for each property</a:t>
            </a:r>
          </a:p>
          <a:p>
            <a:pPr lvl="1"/>
            <a:r>
              <a:rPr lang="en-US" dirty="0" smtClean="0"/>
              <a:t>Work with land users to be sure conservation plans harmonize with users objectives</a:t>
            </a:r>
          </a:p>
          <a:p>
            <a:pPr lvl="1"/>
            <a:r>
              <a:rPr lang="en-US" dirty="0" smtClean="0"/>
              <a:t>Implement conservation measures on properties to contribute to quality of life in region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Erosion Control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Farming methods to control erosion uses the principle that maximizing vegetative cover will protect soils. </a:t>
            </a:r>
          </a:p>
          <a:p>
            <a:pPr lvl="1"/>
            <a:r>
              <a:rPr lang="en-US" dirty="0" smtClean="0"/>
              <a:t>Stabilize eroding banks along creeks and roadsides by planting plants to anchor soil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Erosion Control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China initiated the world’s largest tree-planting program to slow soil loss. </a:t>
            </a:r>
          </a:p>
          <a:p>
            <a:pPr lvl="1"/>
            <a:r>
              <a:rPr lang="en-US" dirty="0" smtClean="0"/>
              <a:t>This does not produce functional forests because the trees they select are only for fast growth and are planted in monocultures.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Benefits arising from erosion reduction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Reduces silt deposit in reservoirs</a:t>
            </a:r>
          </a:p>
          <a:p>
            <a:r>
              <a:rPr lang="en-US" dirty="0" smtClean="0"/>
              <a:t>Reduces water pollution from chemicals</a:t>
            </a:r>
          </a:p>
          <a:p>
            <a:r>
              <a:rPr lang="en-US" dirty="0" smtClean="0"/>
              <a:t>Eliminates dust storms in towns and cities</a:t>
            </a:r>
          </a:p>
          <a:p>
            <a:r>
              <a:rPr lang="en-US" dirty="0" smtClean="0"/>
              <a:t>Increases efficiency in use of fertilizer and machinery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Problems Affecting Soil Productivity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Erosion</a:t>
            </a:r>
          </a:p>
          <a:p>
            <a:r>
              <a:rPr lang="en-US" dirty="0" smtClean="0"/>
              <a:t>Desertification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Erosion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have increased vulnerability of fertile lands to erosion through:</a:t>
            </a:r>
          </a:p>
          <a:p>
            <a:pPr lvl="1"/>
            <a:r>
              <a:rPr lang="en-US" dirty="0" smtClean="0"/>
              <a:t>Over cultivating fields through poor planning/ excessive tilling</a:t>
            </a:r>
          </a:p>
          <a:p>
            <a:pPr lvl="1"/>
            <a:r>
              <a:rPr lang="en-US" dirty="0" smtClean="0"/>
              <a:t>Overgrazing rangelands with more livestock than can support</a:t>
            </a:r>
          </a:p>
          <a:p>
            <a:pPr lvl="1"/>
            <a:r>
              <a:rPr lang="en-US" dirty="0" smtClean="0"/>
              <a:t>Clearing forests on steep slopes or with large clear-cuts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Erosion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Splash Erosion- raindrops dislodge soil particles that fill gaps between remaining clumps; decrease soil’s ability to absorb water.</a:t>
            </a:r>
          </a:p>
          <a:p>
            <a:r>
              <a:rPr lang="en-US" dirty="0" smtClean="0"/>
              <a:t>Sheet Erosion- water flows in thin sheets over broad surfaces, washing topsoil away in uniform layers.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Erosion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Rill Erosion- water runs along small furrows, deepening and widening them into channels called rills. May eventually merge to form larger channels and eventually gullies. Has greatest potential to move topsoil. </a:t>
            </a:r>
          </a:p>
          <a:p>
            <a:r>
              <a:rPr lang="en-US" dirty="0" smtClean="0"/>
              <a:t>Gully Erosion- cuts deeply into soil, leaving large gullies that expand as erosion proceeds.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Desertification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Degradation of land in arid, semi-arid areas. </a:t>
            </a:r>
          </a:p>
          <a:p>
            <a:r>
              <a:rPr lang="en-US" dirty="0" smtClean="0"/>
              <a:t>Causes:</a:t>
            </a:r>
          </a:p>
          <a:p>
            <a:pPr lvl="1"/>
            <a:r>
              <a:rPr lang="en-US" dirty="0" smtClean="0"/>
              <a:t>Erosion</a:t>
            </a:r>
          </a:p>
          <a:p>
            <a:pPr lvl="1"/>
            <a:r>
              <a:rPr lang="en-US" dirty="0" smtClean="0"/>
              <a:t>Soil Compaction- too many animals compacting the soil; water cannot infiltrate the soil</a:t>
            </a:r>
          </a:p>
          <a:p>
            <a:pPr lvl="1"/>
            <a:r>
              <a:rPr lang="en-US" dirty="0" smtClean="0"/>
              <a:t>Forest Removal	</a:t>
            </a:r>
          </a:p>
          <a:p>
            <a:pPr lvl="1"/>
            <a:r>
              <a:rPr lang="en-US" dirty="0" smtClean="0"/>
              <a:t>Overgrazing </a:t>
            </a:r>
          </a:p>
          <a:p>
            <a:pPr lvl="1"/>
            <a:r>
              <a:rPr lang="en-US" dirty="0" smtClean="0"/>
              <a:t>Drought/ Climate Change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Desertification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2007 United Nations report stated that Desertification worsened climate change. </a:t>
            </a:r>
          </a:p>
          <a:p>
            <a:r>
              <a:rPr lang="en-US" dirty="0" smtClean="0"/>
              <a:t>Industrialized nations should fund restoration projects in dry land areas of the developing world to slow desertification. </a:t>
            </a:r>
          </a:p>
          <a:p>
            <a:r>
              <a:rPr lang="en-US" dirty="0" smtClean="0"/>
              <a:t>As a result of desertification, dust storms from China have blown across the Pacific to North America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Dust Bowl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Location- Oklahoma, Texas, Kansas, New Mexico, Colorado (Great Plains)</a:t>
            </a:r>
          </a:p>
          <a:p>
            <a:r>
              <a:rPr lang="en-US" sz="2400" dirty="0" smtClean="0"/>
              <a:t>Area- 12 million to 100 million acres</a:t>
            </a:r>
          </a:p>
          <a:p>
            <a:r>
              <a:rPr lang="en-US" sz="2400" dirty="0" smtClean="0"/>
              <a:t>Biome- Temperate Grassland </a:t>
            </a:r>
          </a:p>
          <a:p>
            <a:r>
              <a:rPr lang="en-US" sz="2400" dirty="0" smtClean="0"/>
              <a:t>Time- late 19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and early 20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century (1879-1929)</a:t>
            </a:r>
          </a:p>
          <a:p>
            <a:r>
              <a:rPr lang="en-US" sz="2400" dirty="0" smtClean="0"/>
              <a:t>Affected- Farmers and their crops such as wheat and farm animals</a:t>
            </a:r>
          </a:p>
          <a:p>
            <a:r>
              <a:rPr lang="en-US" sz="2400" dirty="0" smtClean="0"/>
              <a:t>Cause- expanding unstable land, removing of grassland, breaking down soil erosion</a:t>
            </a:r>
          </a:p>
          <a:p>
            <a:r>
              <a:rPr lang="en-US" sz="2400" dirty="0" smtClean="0"/>
              <a:t>Effect- soil erosion, drought</a:t>
            </a:r>
          </a:p>
          <a:p>
            <a:pPr lvl="1">
              <a:buNone/>
            </a:pPr>
            <a:endParaRPr lang="en-US" sz="2000" dirty="0" smtClean="0"/>
          </a:p>
          <a:p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happened?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/>
            <a:r>
              <a:rPr lang="en-US" sz="3200" dirty="0" smtClean="0"/>
              <a:t>Strong winds and dust storms called “Black Blizzard” </a:t>
            </a:r>
          </a:p>
          <a:p>
            <a:pPr lvl="2"/>
            <a:r>
              <a:rPr lang="en-US" sz="3200" dirty="0" smtClean="0"/>
              <a:t>Blackened the  rain and snow in New York and Vermont</a:t>
            </a:r>
          </a:p>
          <a:p>
            <a:pPr lvl="2"/>
            <a:r>
              <a:rPr lang="en-US" sz="3200" dirty="0" smtClean="0"/>
              <a:t>Some areas lost  4 inches of topsoil</a:t>
            </a:r>
          </a:p>
          <a:p>
            <a:pPr lvl="2"/>
            <a:r>
              <a:rPr lang="en-US" sz="3200" dirty="0" smtClean="0"/>
              <a:t>People lived their farmland</a:t>
            </a:r>
          </a:p>
          <a:p>
            <a:pPr lvl="2"/>
            <a:r>
              <a:rPr lang="en-US" sz="3200" dirty="0" smtClean="0"/>
              <a:t>Some people asked for assistant government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722</Words>
  <Application>Microsoft Macintosh PowerPoint</Application>
  <PresentationFormat>On-screen Show (4:3)</PresentationFormat>
  <Paragraphs>78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Soil Conservation and Degradation</vt:lpstr>
      <vt:lpstr>Problems Affecting Soil Productivity</vt:lpstr>
      <vt:lpstr>Erosion</vt:lpstr>
      <vt:lpstr>Types of Erosion</vt:lpstr>
      <vt:lpstr>Types of Erosion</vt:lpstr>
      <vt:lpstr>Desertification</vt:lpstr>
      <vt:lpstr>Desertification</vt:lpstr>
      <vt:lpstr>The Dust Bowl</vt:lpstr>
      <vt:lpstr>What happened? </vt:lpstr>
      <vt:lpstr>Degradation Prevention</vt:lpstr>
      <vt:lpstr>Degradation Prevention cont…</vt:lpstr>
      <vt:lpstr>Benefits of no-till farming</vt:lpstr>
      <vt:lpstr>Soil Conservation Service</vt:lpstr>
      <vt:lpstr>Erosion Control Practices</vt:lpstr>
      <vt:lpstr>Erosion Control Practices</vt:lpstr>
      <vt:lpstr>Benefits arising from erosion reduction</vt:lpstr>
    </vt:vector>
  </TitlesOfParts>
  <Company>Classrooms for the Future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Soil Conservation and Degradation</dc:title>
  <dc:creator>PA Department of Education Classrooms for the Future</dc:creator>
  <cp:lastModifiedBy>PA Department of Education Classrooms for the Future</cp:lastModifiedBy>
  <cp:revision>3</cp:revision>
  <dcterms:created xsi:type="dcterms:W3CDTF">2011-03-04T13:17:05Z</dcterms:created>
  <dcterms:modified xsi:type="dcterms:W3CDTF">2011-03-04T13:31:17Z</dcterms:modified>
</cp:coreProperties>
</file>